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323" r:id="rId2"/>
    <p:sldId id="595" r:id="rId3"/>
    <p:sldId id="596" r:id="rId4"/>
    <p:sldId id="591" r:id="rId5"/>
    <p:sldId id="592" r:id="rId6"/>
    <p:sldId id="593" r:id="rId7"/>
    <p:sldId id="59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323"/>
            <p14:sldId id="595"/>
            <p14:sldId id="596"/>
            <p14:sldId id="591"/>
            <p14:sldId id="592"/>
            <p14:sldId id="593"/>
            <p14:sldId id="5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19" autoAdjust="0"/>
    <p:restoredTop sz="93314" autoAdjust="0"/>
  </p:normalViewPr>
  <p:slideViewPr>
    <p:cSldViewPr snapToGrid="0" snapToObjects="1">
      <p:cViewPr>
        <p:scale>
          <a:sx n="90" d="100"/>
          <a:sy n="90" d="100"/>
        </p:scale>
        <p:origin x="1176" y="5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=""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BF4C5-EE6D-1F4F-8ADE-D79AE2EC348C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pn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://dorresteinappshub.ucsd.edu:5051/process?task=1ad7bc366aef45ce81d2dfcca0a9a5e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cytoscape/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856526" y="1502761"/>
            <a:ext cx="7685589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Exporting  Molecular Networks to </a:t>
            </a:r>
            <a:r>
              <a:rPr lang="en-US" sz="3600" b="1" dirty="0" err="1" smtClean="0"/>
              <a:t>Cytoscape</a:t>
            </a:r>
            <a:endParaRPr lang="en-US" sz="3600" b="1" dirty="0" smtClean="0"/>
          </a:p>
          <a:p>
            <a:pPr algn="ctr"/>
            <a:r>
              <a:rPr lang="en-US" sz="3600" b="1" dirty="0" smtClean="0"/>
              <a:t>HANDS ON</a:t>
            </a:r>
          </a:p>
        </p:txBody>
      </p:sp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ENTER AUTHORS HERE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64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Export (Beta Feature)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18" y="1417638"/>
            <a:ext cx="7015163" cy="50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0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Export (Beta Feature)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2588"/>
            <a:ext cx="9144000" cy="37959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88668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345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8016" y="274638"/>
            <a:ext cx="8229600" cy="1143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Entire Network in </a:t>
            </a:r>
            <a:r>
              <a:rPr lang="en-US" dirty="0" err="1" smtClean="0"/>
              <a:t>Cytoscape</a:t>
            </a:r>
            <a:endParaRPr lang="en-US" dirty="0"/>
          </a:p>
        </p:txBody>
      </p:sp>
      <p:pic>
        <p:nvPicPr>
          <p:cNvPr id="2050" name="Picture 2" descr="mage result for cytosca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846138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604" y="2629218"/>
            <a:ext cx="5599564" cy="364406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74518" y="1613972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Non-interactive Slide</a:t>
            </a:r>
            <a:endParaRPr lang="en-US" b="1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4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8016" y="274638"/>
            <a:ext cx="8229600" cy="1143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Entire Network in </a:t>
            </a:r>
            <a:r>
              <a:rPr lang="en-US" dirty="0" err="1" smtClean="0"/>
              <a:t>Cytoscape</a:t>
            </a:r>
            <a:endParaRPr lang="en-US" dirty="0"/>
          </a:p>
        </p:txBody>
      </p:sp>
      <p:pic>
        <p:nvPicPr>
          <p:cNvPr id="2050" name="Picture 2" descr="mage result for cytosca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846138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74518" y="1613972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Non-interactive Slide</a:t>
            </a:r>
            <a:endParaRPr lang="en-US" b="1" dirty="0"/>
          </a:p>
        </p:txBody>
      </p:sp>
      <p:pic>
        <p:nvPicPr>
          <p:cNvPr id="5" name="Picture 2" descr="m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624" y="2947472"/>
            <a:ext cx="5865390" cy="3538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95746" y="3424361"/>
            <a:ext cx="1742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Import </a:t>
            </a:r>
            <a:r>
              <a:rPr lang="en-US" smtClean="0"/>
              <a:t>Network </a:t>
            </a:r>
          </a:p>
          <a:p>
            <a:r>
              <a:rPr lang="en-US" dirty="0" smtClean="0"/>
              <a:t>into </a:t>
            </a:r>
            <a:r>
              <a:rPr lang="en-US" dirty="0" err="1" smtClean="0"/>
              <a:t>Cytoscape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7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8016" y="274638"/>
            <a:ext cx="8229600" cy="1143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Entire Network in </a:t>
            </a:r>
            <a:r>
              <a:rPr lang="en-US" dirty="0" err="1" smtClean="0"/>
              <a:t>Cytoscape</a:t>
            </a:r>
            <a:endParaRPr lang="en-US" dirty="0"/>
          </a:p>
        </p:txBody>
      </p:sp>
      <p:pic>
        <p:nvPicPr>
          <p:cNvPr id="2050" name="Picture 2" descr="mage result for cytosca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846138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74518" y="1613972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Non-interactive Slide</a:t>
            </a:r>
            <a:endParaRPr lang="en-US" b="1"/>
          </a:p>
        </p:txBody>
      </p:sp>
      <p:sp>
        <p:nvSpPr>
          <p:cNvPr id="6" name="TextBox 5"/>
          <p:cNvSpPr txBox="1"/>
          <p:nvPr/>
        </p:nvSpPr>
        <p:spPr>
          <a:xfrm>
            <a:off x="595746" y="3424361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Style Network</a:t>
            </a:r>
            <a:endParaRPr lang="en-US" dirty="0"/>
          </a:p>
        </p:txBody>
      </p:sp>
      <p:pic>
        <p:nvPicPr>
          <p:cNvPr id="3076" name="Picture 4" descr="m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199" y="2947472"/>
            <a:ext cx="5857009" cy="299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8016" y="274638"/>
            <a:ext cx="8229600" cy="1143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Entire Network in </a:t>
            </a:r>
            <a:r>
              <a:rPr lang="en-US" dirty="0" err="1" smtClean="0"/>
              <a:t>Cytoscape</a:t>
            </a:r>
            <a:endParaRPr lang="en-US" dirty="0"/>
          </a:p>
        </p:txBody>
      </p:sp>
      <p:pic>
        <p:nvPicPr>
          <p:cNvPr id="2050" name="Picture 2" descr="mage result for cytosca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846138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74518" y="1613972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Non-interactive Slide</a:t>
            </a:r>
            <a:endParaRPr lang="en-US" b="1"/>
          </a:p>
        </p:txBody>
      </p:sp>
      <p:sp>
        <p:nvSpPr>
          <p:cNvPr id="4" name="TextBox 3"/>
          <p:cNvSpPr txBox="1"/>
          <p:nvPr/>
        </p:nvSpPr>
        <p:spPr>
          <a:xfrm>
            <a:off x="0" y="6428509"/>
            <a:ext cx="16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Documentation</a:t>
            </a:r>
            <a:endParaRPr lang="en-US" dirty="0"/>
          </a:p>
        </p:txBody>
      </p:sp>
      <p:pic>
        <p:nvPicPr>
          <p:cNvPr id="4098" name="Picture 2" descr="m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8"/>
          <a:stretch/>
        </p:blipFill>
        <p:spPr bwMode="auto">
          <a:xfrm>
            <a:off x="1838517" y="2751138"/>
            <a:ext cx="6947916" cy="3093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78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35123</TotalTime>
  <Words>65</Words>
  <Application>Microsoft Macintosh PowerPoint</Application>
  <PresentationFormat>On-screen Show (4:3)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Office Theme</vt:lpstr>
      <vt:lpstr>PowerPoint Presentation</vt:lpstr>
      <vt:lpstr>Quick Export (Beta Feature)</vt:lpstr>
      <vt:lpstr>Quick Export (Beta Feature)</vt:lpstr>
      <vt:lpstr>PowerPoint Presentation</vt:lpstr>
      <vt:lpstr>PowerPoint Presentation</vt:lpstr>
      <vt:lpstr>PowerPoint Presentation</vt:lpstr>
      <vt:lpstr>PowerPoint Presentation</vt:lpstr>
    </vt:vector>
  </TitlesOfParts>
  <Company>UCSD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398</cp:revision>
  <dcterms:created xsi:type="dcterms:W3CDTF">2016-06-07T18:04:52Z</dcterms:created>
  <dcterms:modified xsi:type="dcterms:W3CDTF">2019-07-05T20:45:50Z</dcterms:modified>
</cp:coreProperties>
</file>

<file path=docProps/thumbnail.jpeg>
</file>